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93" r:id="rId4"/>
    <p:sldId id="286" r:id="rId5"/>
    <p:sldId id="295" r:id="rId6"/>
    <p:sldId id="296" r:id="rId7"/>
    <p:sldId id="288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DÜKKAN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785618"/>
            <a:ext cx="814069" cy="2924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Kocasinan İlçesi, </a:t>
            </a:r>
            <a:r>
              <a:rPr lang="tr-TR" sz="1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Oymaağaç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Mahallesi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Dükkan İhalesi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b="1983"/>
          <a:stretch/>
        </p:blipFill>
        <p:spPr>
          <a:xfrm>
            <a:off x="450449" y="1169961"/>
            <a:ext cx="10695070" cy="5459292"/>
          </a:xfrm>
        </p:spPr>
      </p:pic>
      <p:pic>
        <p:nvPicPr>
          <p:cNvPr id="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</p:spTree>
    <p:extLst>
      <p:ext uri="{BB962C8B-B14F-4D97-AF65-F5344CB8AC3E}">
        <p14:creationId xmlns:p14="http://schemas.microsoft.com/office/powerpoint/2010/main" val="38492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785618"/>
            <a:ext cx="814069" cy="2924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Kocasinan İlçesi, </a:t>
            </a:r>
            <a:r>
              <a:rPr lang="tr-TR" sz="1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Oymaağaç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Mahallesi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Dükkan İhalesi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5" b="8331"/>
          <a:stretch/>
        </p:blipFill>
        <p:spPr>
          <a:xfrm>
            <a:off x="402686" y="1201784"/>
            <a:ext cx="10785774" cy="5420750"/>
          </a:xfrm>
        </p:spPr>
      </p:pic>
      <p:pic>
        <p:nvPicPr>
          <p:cNvPr id="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</p:spTree>
    <p:extLst>
      <p:ext uri="{BB962C8B-B14F-4D97-AF65-F5344CB8AC3E}">
        <p14:creationId xmlns:p14="http://schemas.microsoft.com/office/powerpoint/2010/main" val="25106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2193248" y="1454169"/>
            <a:ext cx="1149289" cy="39540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20000" dirty="0" smtClean="0">
                <a:solidFill>
                  <a:schemeClr val="tx1">
                    <a:lumMod val="85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}</a:t>
            </a:r>
            <a:endParaRPr lang="tr-TR" sz="20000" baseline="30000" dirty="0" smtClean="0">
              <a:solidFill>
                <a:schemeClr val="tx1">
                  <a:lumMod val="85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529718"/>
            <a:ext cx="9404723" cy="1400530"/>
          </a:xfrm>
        </p:spPr>
        <p:txBody>
          <a:bodyPr/>
          <a:lstStyle/>
          <a:p>
            <a:pPr algn="ctr"/>
            <a:r>
              <a:rPr lang="tr-TR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-52204" y="2168413"/>
            <a:ext cx="2281595" cy="1262764"/>
          </a:xfrm>
        </p:spPr>
        <p:txBody>
          <a:bodyPr>
            <a:noAutofit/>
          </a:bodyPr>
          <a:lstStyle/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KOCASİNAN İLÇESİ</a:t>
            </a:r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OYMAAĞAÇ MAHALLESİ</a:t>
            </a: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5252 ADA 11 PARSEL</a:t>
            </a: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11. BLOK </a:t>
            </a:r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-34490" y="3431178"/>
            <a:ext cx="2716727" cy="801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BAĞIMSIZ BÖLÜM NO: 21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BRÜT ALAN : 665m</a:t>
            </a:r>
            <a:r>
              <a:rPr lang="tr-TR" sz="15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/>
          <a:stretch/>
        </p:blipFill>
        <p:spPr>
          <a:xfrm>
            <a:off x="4333880" y="1229983"/>
            <a:ext cx="7483424" cy="4898098"/>
          </a:xfrm>
        </p:spPr>
      </p:pic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</p:spTree>
    <p:extLst>
      <p:ext uri="{BB962C8B-B14F-4D97-AF65-F5344CB8AC3E}">
        <p14:creationId xmlns:p14="http://schemas.microsoft.com/office/powerpoint/2010/main" val="230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Yer Tutucusu 5"/>
          <p:cNvPicPr>
            <a:picLocks noGrp="1" noChangeAspect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b="29838"/>
          <a:stretch/>
        </p:blipFill>
        <p:spPr>
          <a:xfrm>
            <a:off x="649114" y="3407103"/>
            <a:ext cx="10716925" cy="2727311"/>
          </a:xfr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529718"/>
            <a:ext cx="9404723" cy="1400530"/>
          </a:xfrm>
        </p:spPr>
        <p:txBody>
          <a:bodyPr/>
          <a:lstStyle/>
          <a:p>
            <a:pPr algn="ctr"/>
            <a:r>
              <a:rPr lang="tr-TR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  <p:pic>
        <p:nvPicPr>
          <p:cNvPr id="6" name="Resim Yer Tutucusu 5"/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339"/>
          <a:stretch/>
        </p:blipFill>
        <p:spPr>
          <a:xfrm>
            <a:off x="646111" y="1503528"/>
            <a:ext cx="10719928" cy="1800600"/>
          </a:xfrm>
        </p:spPr>
      </p:pic>
      <p:pic>
        <p:nvPicPr>
          <p:cNvPr id="12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19" y="2703167"/>
            <a:ext cx="1409379" cy="1407870"/>
          </a:xfrm>
        </p:spPr>
      </p:pic>
    </p:spTree>
    <p:extLst>
      <p:ext uri="{BB962C8B-B14F-4D97-AF65-F5344CB8AC3E}">
        <p14:creationId xmlns:p14="http://schemas.microsoft.com/office/powerpoint/2010/main" val="22971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529718"/>
            <a:ext cx="9404723" cy="1400530"/>
          </a:xfrm>
        </p:spPr>
        <p:txBody>
          <a:bodyPr/>
          <a:lstStyle/>
          <a:p>
            <a:pPr algn="ctr"/>
            <a:r>
              <a:rPr lang="tr-TR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  <p:pic>
        <p:nvPicPr>
          <p:cNvPr id="5" name="Resim Yer Tutucusu 4"/>
          <p:cNvPicPr>
            <a:picLocks noGrp="1" noChangeAspect="1"/>
          </p:cNvPicPr>
          <p:nvPr>
            <p:ph type="pic" idx="2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9966" r="19528" b="15350"/>
          <a:stretch/>
        </p:blipFill>
        <p:spPr>
          <a:xfrm>
            <a:off x="7062263" y="1464980"/>
            <a:ext cx="4049486" cy="2656068"/>
          </a:xfrm>
        </p:spPr>
      </p:pic>
      <p:pic>
        <p:nvPicPr>
          <p:cNvPr id="11" name="Resim Yer Tutucusu 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0" b="36559"/>
          <a:stretch/>
        </p:blipFill>
        <p:spPr>
          <a:xfrm>
            <a:off x="366368" y="1456319"/>
            <a:ext cx="6482613" cy="2070652"/>
          </a:xfrm>
        </p:spPr>
      </p:pic>
      <p:pic>
        <p:nvPicPr>
          <p:cNvPr id="13" name="Resim Yer Tutucusu 4"/>
          <p:cNvPicPr>
            <a:picLocks noGrp="1" noChangeAspect="1"/>
          </p:cNvPicPr>
          <p:nvPr>
            <p:ph type="pic" idx="2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6" b="15256"/>
          <a:stretch/>
        </p:blipFill>
        <p:spPr>
          <a:xfrm>
            <a:off x="366367" y="3622717"/>
            <a:ext cx="6416153" cy="2490699"/>
          </a:xfrm>
        </p:spPr>
      </p:pic>
      <p:pic>
        <p:nvPicPr>
          <p:cNvPr id="14" name="Resim Yer Tutucusu 4"/>
          <p:cNvPicPr>
            <a:picLocks noGrp="1" noChangeAspect="1"/>
          </p:cNvPicPr>
          <p:nvPr>
            <p:ph type="pic" idx="2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9" b="14477"/>
          <a:stretch/>
        </p:blipFill>
        <p:spPr>
          <a:xfrm>
            <a:off x="7062263" y="4223657"/>
            <a:ext cx="3953024" cy="1898469"/>
          </a:xfrm>
        </p:spPr>
      </p:pic>
      <p:pic>
        <p:nvPicPr>
          <p:cNvPr id="12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91" y="3150782"/>
            <a:ext cx="1409379" cy="1407870"/>
          </a:xfrm>
        </p:spPr>
      </p:pic>
    </p:spTree>
    <p:extLst>
      <p:ext uri="{BB962C8B-B14F-4D97-AF65-F5344CB8AC3E}">
        <p14:creationId xmlns:p14="http://schemas.microsoft.com/office/powerpoint/2010/main" val="34607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tr-T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929</TotalTime>
  <Words>55</Words>
  <Application>Microsoft Office PowerPoint</Application>
  <PresentationFormat>Geniş ekran</PresentationFormat>
  <Paragraphs>24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Kocasinan İlçesi, Oymaağaç Mahallesi, Dükkan İhalesi</vt:lpstr>
      <vt:lpstr>KAYSERİ BÜYÜKŞEHİR BELEDİYESİ Kocasinan İlçesi, Oymaağaç Mahallesi, Dükkan İhalesi</vt:lpstr>
      <vt:lpstr>KAYSERİ BÜYÜKŞEHİR BELEDİYESİ</vt:lpstr>
      <vt:lpstr>KAYSERİ BÜYÜKŞEHİR BELEDİYESİ</vt:lpstr>
      <vt:lpstr>KAYSERİ BÜYÜKŞEHİR BELEDİYESİ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72</cp:revision>
  <dcterms:created xsi:type="dcterms:W3CDTF">2022-01-05T11:23:40Z</dcterms:created>
  <dcterms:modified xsi:type="dcterms:W3CDTF">2024-03-13T11:16:13Z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